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344" r:id="rId3"/>
    <p:sldId id="345" r:id="rId4"/>
    <p:sldId id="346" r:id="rId5"/>
    <p:sldId id="347" r:id="rId6"/>
    <p:sldId id="348" r:id="rId7"/>
    <p:sldId id="349" r:id="rId8"/>
    <p:sldId id="350" r:id="rId9"/>
    <p:sldId id="351" r:id="rId10"/>
    <p:sldId id="352" r:id="rId11"/>
    <p:sldId id="353" r:id="rId12"/>
  </p:sldIdLst>
  <p:sldSz cx="9906000" cy="6858000" type="A4"/>
  <p:notesSz cx="6888163" cy="100218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57" userDrawn="1">
          <p15:clr>
            <a:srgbClr val="A4A3A4"/>
          </p15:clr>
        </p15:guide>
        <p15:guide id="2" pos="217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13" autoAdjust="0"/>
    <p:restoredTop sz="94660"/>
  </p:normalViewPr>
  <p:slideViewPr>
    <p:cSldViewPr>
      <p:cViewPr>
        <p:scale>
          <a:sx n="200" d="100"/>
          <a:sy n="200" d="100"/>
        </p:scale>
        <p:origin x="1098" y="133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3157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94"/>
          </a:xfrm>
          <a:prstGeom prst="rect">
            <a:avLst/>
          </a:prstGeom>
        </p:spPr>
        <p:txBody>
          <a:bodyPr vert="horz" lIns="96620" tIns="48311" rIns="96620" bIns="48311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1" cy="501094"/>
          </a:xfrm>
          <a:prstGeom prst="rect">
            <a:avLst/>
          </a:prstGeom>
        </p:spPr>
        <p:txBody>
          <a:bodyPr vert="horz" lIns="96620" tIns="48311" rIns="96620" bIns="48311" rtlCol="0"/>
          <a:lstStyle>
            <a:lvl1pPr algn="r">
              <a:defRPr sz="1300"/>
            </a:lvl1pPr>
          </a:lstStyle>
          <a:p>
            <a:fld id="{070F07D3-7ACF-41F9-89FF-FF60FE0033C7}" type="datetimeFigureOut">
              <a:rPr lang="ko-KR" altLang="en-US" smtClean="0"/>
              <a:pPr/>
              <a:t>2025-04-10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28663" y="750888"/>
            <a:ext cx="5430837" cy="3759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20" tIns="48311" rIns="96620" bIns="48311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8817" y="4760397"/>
            <a:ext cx="5510530" cy="4509850"/>
          </a:xfrm>
          <a:prstGeom prst="rect">
            <a:avLst/>
          </a:prstGeom>
        </p:spPr>
        <p:txBody>
          <a:bodyPr vert="horz" lIns="96620" tIns="48311" rIns="96620" bIns="48311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4871" cy="501094"/>
          </a:xfrm>
          <a:prstGeom prst="rect">
            <a:avLst/>
          </a:prstGeom>
        </p:spPr>
        <p:txBody>
          <a:bodyPr vert="horz" lIns="96620" tIns="48311" rIns="96620" bIns="48311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901699" y="9519055"/>
            <a:ext cx="2984871" cy="501094"/>
          </a:xfrm>
          <a:prstGeom prst="rect">
            <a:avLst/>
          </a:prstGeom>
        </p:spPr>
        <p:txBody>
          <a:bodyPr vert="horz" lIns="96620" tIns="48311" rIns="96620" bIns="48311" rtlCol="0" anchor="b"/>
          <a:lstStyle>
            <a:lvl1pPr algn="r">
              <a:defRPr sz="1300"/>
            </a:lvl1pPr>
          </a:lstStyle>
          <a:p>
            <a:fld id="{10D2BEF4-E053-46E5-9573-66073513D64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4852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3581C564-A93E-4221-A546-104D29A2F8D1}" type="datetimeFigureOut">
              <a:rPr lang="ko-KR" altLang="en-US" smtClean="0"/>
              <a:pPr/>
              <a:t>2025-04-10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6B6BB2C3-870C-48D5-AD23-FD164E9CE4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3581C564-A93E-4221-A546-104D29A2F8D1}" type="datetimeFigureOut">
              <a:rPr lang="ko-KR" altLang="en-US" smtClean="0"/>
              <a:pPr/>
              <a:t>2025-04-10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6B6BB2C3-870C-48D5-AD23-FD164E9CE4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3581C564-A93E-4221-A546-104D29A2F8D1}" type="datetimeFigureOut">
              <a:rPr lang="ko-KR" altLang="en-US" smtClean="0"/>
              <a:pPr/>
              <a:t>2025-04-10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6B6BB2C3-870C-48D5-AD23-FD164E9CE4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FEAED540-0B90-4C31-9653-D191449E0B14}" type="datetimeFigureOut">
              <a:rPr lang="ko-KR" altLang="en-US" smtClean="0"/>
              <a:pPr/>
              <a:t>2025-04-10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2A6C78B1-428D-4225-AE08-7CD50E9F8F2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FEAED540-0B90-4C31-9653-D191449E0B14}" type="datetimeFigureOut">
              <a:rPr lang="ko-KR" altLang="en-US" smtClean="0"/>
              <a:pPr/>
              <a:t>2025-04-10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2A6C78B1-428D-4225-AE08-7CD50E9F8F2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FEAED540-0B90-4C31-9653-D191449E0B14}" type="datetimeFigureOut">
              <a:rPr lang="ko-KR" altLang="en-US" smtClean="0"/>
              <a:pPr/>
              <a:t>2025-04-10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2A6C78B1-428D-4225-AE08-7CD50E9F8F2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FEAED540-0B90-4C31-9653-D191449E0B14}" type="datetimeFigureOut">
              <a:rPr lang="ko-KR" altLang="en-US" smtClean="0"/>
              <a:pPr/>
              <a:t>2025-04-10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2A6C78B1-428D-4225-AE08-7CD50E9F8F2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FEAED540-0B90-4C31-9653-D191449E0B14}" type="datetimeFigureOut">
              <a:rPr lang="ko-KR" altLang="en-US" smtClean="0"/>
              <a:pPr/>
              <a:t>2025-04-10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2A6C78B1-428D-4225-AE08-7CD50E9F8F2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FEAED540-0B90-4C31-9653-D191449E0B14}" type="datetimeFigureOut">
              <a:rPr lang="ko-KR" altLang="en-US" smtClean="0"/>
              <a:pPr/>
              <a:t>2025-04-10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2A6C78B1-428D-4225-AE08-7CD50E9F8F2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FEAED540-0B90-4C31-9653-D191449E0B14}" type="datetimeFigureOut">
              <a:rPr lang="ko-KR" altLang="en-US" smtClean="0"/>
              <a:pPr/>
              <a:t>2025-04-10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2A6C78B1-428D-4225-AE08-7CD50E9F8F2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FEAED540-0B90-4C31-9653-D191449E0B14}" type="datetimeFigureOut">
              <a:rPr lang="ko-KR" altLang="en-US" smtClean="0"/>
              <a:pPr/>
              <a:t>2025-04-10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2A6C78B1-428D-4225-AE08-7CD50E9F8F2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3581C564-A93E-4221-A546-104D29A2F8D1}" type="datetimeFigureOut">
              <a:rPr lang="ko-KR" altLang="en-US" smtClean="0"/>
              <a:pPr/>
              <a:t>2025-04-10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6B6BB2C3-870C-48D5-AD23-FD164E9CE4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FEAED540-0B90-4C31-9653-D191449E0B14}" type="datetimeFigureOut">
              <a:rPr lang="ko-KR" altLang="en-US" smtClean="0"/>
              <a:pPr/>
              <a:t>2025-04-10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2A6C78B1-428D-4225-AE08-7CD50E9F8F2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FEAED540-0B90-4C31-9653-D191449E0B14}" type="datetimeFigureOut">
              <a:rPr lang="ko-KR" altLang="en-US" smtClean="0"/>
              <a:pPr/>
              <a:t>2025-04-10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2A6C78B1-428D-4225-AE08-7CD50E9F8F2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FEAED540-0B90-4C31-9653-D191449E0B14}" type="datetimeFigureOut">
              <a:rPr lang="ko-KR" altLang="en-US" smtClean="0"/>
              <a:pPr/>
              <a:t>2025-04-10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2A6C78B1-428D-4225-AE08-7CD50E9F8F2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3581C564-A93E-4221-A546-104D29A2F8D1}" type="datetimeFigureOut">
              <a:rPr lang="ko-KR" altLang="en-US" smtClean="0"/>
              <a:pPr/>
              <a:t>2025-04-10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6B6BB2C3-870C-48D5-AD23-FD164E9CE4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3581C564-A93E-4221-A546-104D29A2F8D1}" type="datetimeFigureOut">
              <a:rPr lang="ko-KR" altLang="en-US" smtClean="0"/>
              <a:pPr/>
              <a:t>2025-04-10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6B6BB2C3-870C-48D5-AD23-FD164E9CE4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3581C564-A93E-4221-A546-104D29A2F8D1}" type="datetimeFigureOut">
              <a:rPr lang="ko-KR" altLang="en-US" smtClean="0"/>
              <a:pPr/>
              <a:t>2025-04-10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6B6BB2C3-870C-48D5-AD23-FD164E9CE4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3581C564-A93E-4221-A546-104D29A2F8D1}" type="datetimeFigureOut">
              <a:rPr lang="ko-KR" altLang="en-US" smtClean="0"/>
              <a:pPr/>
              <a:t>2025-04-10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6B6BB2C3-870C-48D5-AD23-FD164E9CE4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3581C564-A93E-4221-A546-104D29A2F8D1}" type="datetimeFigureOut">
              <a:rPr lang="ko-KR" altLang="en-US" smtClean="0"/>
              <a:pPr/>
              <a:t>2025-04-10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6B6BB2C3-870C-48D5-AD23-FD164E9CE4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3581C564-A93E-4221-A546-104D29A2F8D1}" type="datetimeFigureOut">
              <a:rPr lang="ko-KR" altLang="en-US" smtClean="0"/>
              <a:pPr/>
              <a:t>2025-04-10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6B6BB2C3-870C-48D5-AD23-FD164E9CE4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3581C564-A93E-4221-A546-104D29A2F8D1}" type="datetimeFigureOut">
              <a:rPr lang="ko-KR" altLang="en-US" smtClean="0"/>
              <a:pPr/>
              <a:t>2025-04-10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6B6BB2C3-870C-48D5-AD23-FD164E9CE4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마스터-3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2782" y="0"/>
            <a:ext cx="9900591" cy="6858000"/>
          </a:xfrm>
          <a:prstGeom prst="rect">
            <a:avLst/>
          </a:prstGeom>
        </p:spPr>
      </p:pic>
      <p:sp>
        <p:nvSpPr>
          <p:cNvPr id="8" name="Rectangle 4"/>
          <p:cNvSpPr>
            <a:spLocks noChangeArrowheads="1"/>
          </p:cNvSpPr>
          <p:nvPr userDrawn="1"/>
        </p:nvSpPr>
        <p:spPr bwMode="auto">
          <a:xfrm>
            <a:off x="4762022" y="6512767"/>
            <a:ext cx="382588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ctr">
              <a:lnSpc>
                <a:spcPct val="130000"/>
              </a:lnSpc>
              <a:defRPr/>
            </a:pPr>
            <a:fld id="{FF98375C-2DE4-41E3-9F04-9E1C457C160A}" type="slidenum">
              <a:rPr lang="en-US" altLang="ko-KR" sz="1000" b="1">
                <a:solidFill>
                  <a:srgbClr val="000000"/>
                </a:solidFill>
                <a:latin typeface="Tahoma" pitchFamily="34" charset="0"/>
                <a:ea typeface="굴림" charset="-127"/>
              </a:rPr>
              <a:pPr algn="ctr">
                <a:lnSpc>
                  <a:spcPct val="130000"/>
                </a:lnSpc>
                <a:defRPr/>
              </a:pPr>
              <a:t>‹#›</a:t>
            </a:fld>
            <a:endParaRPr lang="en-US" altLang="ko-KR" sz="1000" b="1" dirty="0">
              <a:solidFill>
                <a:srgbClr val="000000"/>
              </a:solidFill>
              <a:latin typeface="Tahoma" pitchFamily="34" charset="0"/>
              <a:ea typeface="굴림" charset="-127"/>
            </a:endParaRPr>
          </a:p>
        </p:txBody>
      </p:sp>
      <p:pic>
        <p:nvPicPr>
          <p:cNvPr id="9" name="그림 2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882450" y="6589708"/>
            <a:ext cx="1928664" cy="268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"/>
          <p:cNvSpPr>
            <a:spLocks noChangeArrowheads="1"/>
          </p:cNvSpPr>
          <p:nvPr userDrawn="1"/>
        </p:nvSpPr>
        <p:spPr bwMode="auto">
          <a:xfrm>
            <a:off x="128464" y="729555"/>
            <a:ext cx="9666324" cy="395189"/>
          </a:xfrm>
          <a:prstGeom prst="rect">
            <a:avLst/>
          </a:prstGeom>
          <a:gradFill flip="none" rotWithShape="1">
            <a:gsLst>
              <a:gs pos="0">
                <a:srgbClr val="336699">
                  <a:shade val="30000"/>
                  <a:satMod val="115000"/>
                </a:srgbClr>
              </a:gs>
              <a:gs pos="50000">
                <a:srgbClr val="336699">
                  <a:shade val="67500"/>
                  <a:satMod val="115000"/>
                </a:srgbClr>
              </a:gs>
              <a:gs pos="100000">
                <a:srgbClr val="336699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ko-KR" altLang="ko-KR" sz="1600" b="1">
              <a:solidFill>
                <a:srgbClr val="FFFFFF"/>
              </a:solidFill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-1588" y="1588"/>
            <a:ext cx="9906001" cy="720725"/>
          </a:xfrm>
          <a:prstGeom prst="rect">
            <a:avLst/>
          </a:prstGeom>
          <a:gradFill flip="none" rotWithShape="1">
            <a:gsLst>
              <a:gs pos="0">
                <a:srgbClr val="336699">
                  <a:shade val="30000"/>
                  <a:satMod val="115000"/>
                </a:srgbClr>
              </a:gs>
              <a:gs pos="50000">
                <a:srgbClr val="336699">
                  <a:shade val="67500"/>
                  <a:satMod val="115000"/>
                </a:srgbClr>
              </a:gs>
              <a:gs pos="100000">
                <a:srgbClr val="336699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ko-KR" altLang="ko-KR" sz="1600" b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 userDrawn="1"/>
        </p:nvSpPr>
        <p:spPr bwMode="auto">
          <a:xfrm>
            <a:off x="0" y="6488831"/>
            <a:ext cx="9906000" cy="36513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sz="1400" b="1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10" name="그림 2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882450" y="6546578"/>
            <a:ext cx="1928664" cy="268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7594" y="755412"/>
            <a:ext cx="2228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ko-KR" alt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큐필드</a:t>
            </a:r>
            <a:r>
              <a:rPr lang="ko-KR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KDS </a:t>
            </a:r>
            <a:r>
              <a:rPr lang="ko-KR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개요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14788" y="3068960"/>
            <a:ext cx="135383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메인 </a:t>
            </a:r>
            <a:r>
              <a:rPr lang="en-US" altLang="ko-KR" dirty="0" smtClean="0"/>
              <a:t>POS</a:t>
            </a:r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2288704" y="1556792"/>
            <a:ext cx="135383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 smtClean="0"/>
              <a:t>테블</a:t>
            </a:r>
            <a:r>
              <a:rPr lang="ko-KR" altLang="en-US" dirty="0" err="1"/>
              <a:t>릿</a:t>
            </a:r>
            <a:endParaRPr lang="ko-KR" alt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4592960" y="3068960"/>
            <a:ext cx="135383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 smtClean="0"/>
              <a:t>셋</a:t>
            </a:r>
            <a:r>
              <a:rPr lang="ko-KR" altLang="en-US" dirty="0" err="1"/>
              <a:t>탑</a:t>
            </a:r>
            <a:endParaRPr lang="ko-KR" altLang="en-US" dirty="0"/>
          </a:p>
        </p:txBody>
      </p:sp>
      <p:sp>
        <p:nvSpPr>
          <p:cNvPr id="13" name="직사각형 12"/>
          <p:cNvSpPr/>
          <p:nvPr/>
        </p:nvSpPr>
        <p:spPr>
          <a:xfrm>
            <a:off x="6753200" y="3068960"/>
            <a:ext cx="135383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DID</a:t>
            </a:r>
            <a:endParaRPr lang="ko-KR" altLang="en-US" dirty="0"/>
          </a:p>
        </p:txBody>
      </p:sp>
      <p:cxnSp>
        <p:nvCxnSpPr>
          <p:cNvPr id="15" name="꺾인 연결선 14"/>
          <p:cNvCxnSpPr>
            <a:stCxn id="9" idx="1"/>
            <a:endCxn id="2" idx="3"/>
          </p:cNvCxnSpPr>
          <p:nvPr/>
        </p:nvCxnSpPr>
        <p:spPr>
          <a:xfrm rot="10800000" flipV="1">
            <a:off x="1568624" y="2096852"/>
            <a:ext cx="720080" cy="1512168"/>
          </a:xfrm>
          <a:prstGeom prst="bentConnector3">
            <a:avLst/>
          </a:prstGeom>
          <a:ln w="19050">
            <a:solidFill>
              <a:schemeClr val="accent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꺾인 연결선 23"/>
          <p:cNvCxnSpPr>
            <a:stCxn id="9" idx="3"/>
            <a:endCxn id="11" idx="1"/>
          </p:cNvCxnSpPr>
          <p:nvPr/>
        </p:nvCxnSpPr>
        <p:spPr>
          <a:xfrm>
            <a:off x="3642540" y="2096852"/>
            <a:ext cx="950420" cy="1512168"/>
          </a:xfrm>
          <a:prstGeom prst="bentConnector3">
            <a:avLst/>
          </a:prstGeom>
          <a:ln w="19050">
            <a:solidFill>
              <a:schemeClr val="accent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화살표 연결선 32"/>
          <p:cNvCxnSpPr>
            <a:stCxn id="11" idx="3"/>
            <a:endCxn id="13" idx="1"/>
          </p:cNvCxnSpPr>
          <p:nvPr/>
        </p:nvCxnSpPr>
        <p:spPr>
          <a:xfrm>
            <a:off x="5946796" y="3609020"/>
            <a:ext cx="806404" cy="0"/>
          </a:xfrm>
          <a:prstGeom prst="straightConnector1">
            <a:avLst/>
          </a:prstGeom>
          <a:ln w="190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664968" y="1912186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1. </a:t>
            </a:r>
            <a:r>
              <a:rPr lang="ko-KR" altLang="en-US" dirty="0" err="1" smtClean="0"/>
              <a:t>테블릿연동의경우</a:t>
            </a:r>
            <a:r>
              <a:rPr lang="en-US" altLang="ko-KR" dirty="0" smtClean="0"/>
              <a:t>(</a:t>
            </a:r>
            <a:r>
              <a:rPr lang="ko-KR" altLang="en-US" dirty="0" err="1" smtClean="0"/>
              <a:t>안드로이드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4634399" y="5147900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2. </a:t>
            </a:r>
            <a:r>
              <a:rPr lang="ko-KR" altLang="en-US" dirty="0" err="1" smtClean="0"/>
              <a:t>포스연동의경우</a:t>
            </a:r>
            <a:r>
              <a:rPr lang="en-US" altLang="ko-KR" dirty="0" smtClean="0"/>
              <a:t>(</a:t>
            </a:r>
            <a:r>
              <a:rPr lang="ko-KR" altLang="en-US" dirty="0" smtClean="0"/>
              <a:t>윈도우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cxnSp>
        <p:nvCxnSpPr>
          <p:cNvPr id="38" name="꺾인 연결선 37"/>
          <p:cNvCxnSpPr>
            <a:stCxn id="2" idx="2"/>
            <a:endCxn id="11" idx="2"/>
          </p:cNvCxnSpPr>
          <p:nvPr/>
        </p:nvCxnSpPr>
        <p:spPr>
          <a:xfrm rot="16200000" flipH="1">
            <a:off x="3080792" y="1959994"/>
            <a:ext cx="12700" cy="4378172"/>
          </a:xfrm>
          <a:prstGeom prst="bentConnector3">
            <a:avLst>
              <a:gd name="adj1" fmla="val 5657142"/>
            </a:avLst>
          </a:prstGeom>
          <a:ln w="19050">
            <a:solidFill>
              <a:schemeClr val="accent3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406089" y="2780928"/>
            <a:ext cx="1236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WIFI </a:t>
            </a:r>
            <a:r>
              <a:rPr lang="ko-KR" altLang="en-US" dirty="0" smtClean="0"/>
              <a:t>사용</a:t>
            </a:r>
            <a:endParaRPr lang="ko-KR" alt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1496616" y="4942909"/>
            <a:ext cx="26354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유선연결 </a:t>
            </a:r>
            <a:r>
              <a:rPr lang="en-US" altLang="ko-KR" dirty="0" smtClean="0"/>
              <a:t>or WIFI </a:t>
            </a:r>
            <a:r>
              <a:rPr lang="ko-KR" altLang="en-US" dirty="0" smtClean="0"/>
              <a:t>사용</a:t>
            </a:r>
            <a:endParaRPr lang="en-US" altLang="ko-KR" dirty="0" smtClean="0"/>
          </a:p>
          <a:p>
            <a:r>
              <a:rPr lang="en-US" altLang="ko-KR" dirty="0" smtClean="0"/>
              <a:t> (</a:t>
            </a:r>
            <a:r>
              <a:rPr lang="ko-KR" altLang="en-US" dirty="0" smtClean="0"/>
              <a:t>공유기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9681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7594" y="755412"/>
            <a:ext cx="2593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ko-KR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설치방법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(DID[</a:t>
            </a:r>
            <a:r>
              <a:rPr lang="ko-KR" alt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셋탑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])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6465168" y="1268760"/>
            <a:ext cx="3168352" cy="5112568"/>
          </a:xfrm>
          <a:prstGeom prst="roundRect">
            <a:avLst>
              <a:gd name="adj" fmla="val 561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endParaRPr lang="en-US" altLang="ko-KR" sz="12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56912" y="-1256398"/>
            <a:ext cx="9789393" cy="2793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609184" y="1412775"/>
            <a:ext cx="29523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ko-KR" altLang="en-US" sz="1100" dirty="0" smtClean="0"/>
              <a:t>우측상단 톱니바퀴 클릭</a:t>
            </a:r>
            <a:endParaRPr lang="en-US" altLang="ko-KR" sz="1100" dirty="0" smtClean="0"/>
          </a:p>
          <a:p>
            <a:pPr marL="228600" indent="-228600">
              <a:buAutoNum type="arabicPeriod"/>
            </a:pPr>
            <a:endParaRPr lang="en-US" altLang="ko-KR" sz="1100" dirty="0"/>
          </a:p>
          <a:p>
            <a:pPr marL="228600" indent="-228600">
              <a:buAutoNum type="arabicPeriod"/>
            </a:pPr>
            <a:r>
              <a:rPr lang="ko-KR" altLang="en-US" sz="1100" dirty="0" err="1" smtClean="0"/>
              <a:t>딩동</a:t>
            </a:r>
            <a:r>
              <a:rPr lang="ko-KR" altLang="en-US" sz="1100" dirty="0" smtClean="0"/>
              <a:t> </a:t>
            </a:r>
            <a:r>
              <a:rPr lang="en-US" altLang="ko-KR" sz="1100" dirty="0" smtClean="0"/>
              <a:t>&lt;-&gt; </a:t>
            </a:r>
            <a:r>
              <a:rPr lang="ko-KR" altLang="en-US" sz="1100" dirty="0" smtClean="0"/>
              <a:t>번호호출 선택</a:t>
            </a:r>
            <a:endParaRPr lang="en-US" altLang="ko-KR" sz="1100" dirty="0" smtClean="0"/>
          </a:p>
          <a:p>
            <a:pPr marL="228600" indent="-228600">
              <a:buAutoNum type="arabicPeriod"/>
            </a:pPr>
            <a:endParaRPr lang="en-US" altLang="ko-KR" sz="1100" dirty="0"/>
          </a:p>
          <a:p>
            <a:pPr marL="228600" indent="-228600">
              <a:buAutoNum type="arabicPeriod"/>
            </a:pPr>
            <a:r>
              <a:rPr lang="ko-KR" altLang="en-US" sz="1100" dirty="0" smtClean="0"/>
              <a:t>호출되는 숫자 색상선택</a:t>
            </a:r>
            <a:endParaRPr lang="en-US" altLang="ko-KR" sz="1100" dirty="0" smtClean="0"/>
          </a:p>
          <a:p>
            <a:pPr marL="228600" indent="-228600">
              <a:buAutoNum type="arabicPeriod"/>
            </a:pPr>
            <a:endParaRPr lang="en-US" altLang="ko-KR" sz="1100" dirty="0"/>
          </a:p>
          <a:p>
            <a:pPr marL="228600" indent="-228600">
              <a:buAutoNum type="arabicPeriod"/>
            </a:pPr>
            <a:r>
              <a:rPr lang="ko-KR" altLang="en-US" sz="1100" dirty="0" err="1" smtClean="0"/>
              <a:t>인증키와</a:t>
            </a:r>
            <a:r>
              <a:rPr lang="ko-KR" altLang="en-US" sz="1100" dirty="0" smtClean="0"/>
              <a:t> </a:t>
            </a:r>
            <a:r>
              <a:rPr lang="ko-KR" altLang="en-US" sz="1100" dirty="0" err="1" smtClean="0"/>
              <a:t>아이피</a:t>
            </a:r>
            <a:r>
              <a:rPr lang="ko-KR" altLang="en-US" sz="1100" dirty="0" smtClean="0"/>
              <a:t> 제대로 반영되어있는지 확인</a:t>
            </a:r>
            <a:endParaRPr lang="en-US" altLang="ko-KR" sz="1100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55" y="1253852"/>
            <a:ext cx="6125697" cy="2571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54" y="4005064"/>
            <a:ext cx="6125697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772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7594" y="755412"/>
            <a:ext cx="223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ko-KR" alt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설치전</a:t>
            </a:r>
            <a:r>
              <a:rPr lang="ko-KR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확인 요소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2480" y="1340768"/>
            <a:ext cx="921702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1. </a:t>
            </a:r>
            <a:r>
              <a:rPr lang="ko-KR" altLang="en-US" dirty="0" err="1" smtClean="0"/>
              <a:t>셋탑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포스</a:t>
            </a:r>
            <a:r>
              <a:rPr lang="ko-KR" altLang="en-US" dirty="0" smtClean="0"/>
              <a:t> 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키오스크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테블릿</a:t>
            </a:r>
            <a:r>
              <a:rPr lang="ko-KR" altLang="en-US" dirty="0" smtClean="0"/>
              <a:t> 모두다 같은 </a:t>
            </a:r>
            <a:r>
              <a:rPr lang="ko-KR" altLang="en-US" dirty="0" err="1" smtClean="0"/>
              <a:t>대역대를</a:t>
            </a:r>
            <a:r>
              <a:rPr lang="ko-KR" altLang="en-US" dirty="0" smtClean="0"/>
              <a:t> 사용</a:t>
            </a:r>
            <a:r>
              <a:rPr lang="en-US" altLang="ko-KR" dirty="0" smtClean="0"/>
              <a:t>(EX 192.168.n.n)</a:t>
            </a:r>
          </a:p>
          <a:p>
            <a:pPr marL="342900" indent="-342900">
              <a:buAutoNum type="arabicPeriod"/>
            </a:pPr>
            <a:endParaRPr lang="en-US" altLang="ko-KR" dirty="0"/>
          </a:p>
          <a:p>
            <a:r>
              <a:rPr lang="en-US" altLang="ko-KR" dirty="0" smtClean="0"/>
              <a:t>2. </a:t>
            </a:r>
            <a:r>
              <a:rPr lang="ko-KR" altLang="en-US" dirty="0" smtClean="0"/>
              <a:t>각각 </a:t>
            </a:r>
            <a:r>
              <a:rPr lang="ko-KR" altLang="en-US" dirty="0" err="1" smtClean="0"/>
              <a:t>포스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셋탑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테블릿은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고정아이피</a:t>
            </a:r>
            <a:r>
              <a:rPr lang="ko-KR" altLang="en-US" dirty="0" smtClean="0"/>
              <a:t> 작업 필요 </a:t>
            </a:r>
            <a:endParaRPr lang="en-US" altLang="ko-KR" dirty="0" smtClean="0"/>
          </a:p>
          <a:p>
            <a:r>
              <a:rPr lang="en-US" altLang="ko-KR" dirty="0"/>
              <a:t> </a:t>
            </a:r>
            <a:r>
              <a:rPr lang="en-US" altLang="ko-KR" dirty="0" smtClean="0"/>
              <a:t> (EX POS : 192.168.0.100 // </a:t>
            </a:r>
            <a:r>
              <a:rPr lang="ko-KR" altLang="en-US" dirty="0" err="1" smtClean="0"/>
              <a:t>셋탑</a:t>
            </a:r>
            <a:r>
              <a:rPr lang="ko-KR" altLang="en-US" dirty="0" smtClean="0"/>
              <a:t> </a:t>
            </a:r>
            <a:r>
              <a:rPr lang="en-US" altLang="ko-KR" dirty="0" smtClean="0"/>
              <a:t>192.168.0.101 // </a:t>
            </a:r>
            <a:r>
              <a:rPr lang="ko-KR" altLang="en-US" dirty="0" err="1" smtClean="0"/>
              <a:t>테블릿</a:t>
            </a:r>
            <a:r>
              <a:rPr lang="ko-KR" altLang="en-US" dirty="0" smtClean="0"/>
              <a:t> </a:t>
            </a:r>
            <a:r>
              <a:rPr lang="en-US" altLang="ko-KR" dirty="0" smtClean="0"/>
              <a:t>192.168.0.102</a:t>
            </a:r>
          </a:p>
          <a:p>
            <a:endParaRPr lang="en-US" altLang="ko-KR" dirty="0"/>
          </a:p>
          <a:p>
            <a:r>
              <a:rPr lang="en-US" altLang="ko-KR" dirty="0" smtClean="0"/>
              <a:t>3. </a:t>
            </a:r>
            <a:r>
              <a:rPr lang="ko-KR" altLang="en-US" dirty="0" err="1" smtClean="0"/>
              <a:t>테블릿사용시</a:t>
            </a:r>
            <a:r>
              <a:rPr lang="ko-KR" altLang="en-US" dirty="0" smtClean="0"/>
              <a:t> </a:t>
            </a:r>
            <a:r>
              <a:rPr lang="en-US" altLang="ko-KR" dirty="0" smtClean="0"/>
              <a:t>MAC </a:t>
            </a:r>
            <a:r>
              <a:rPr lang="ko-KR" altLang="en-US" dirty="0" smtClean="0"/>
              <a:t>주소형태를 랜덤</a:t>
            </a:r>
            <a:r>
              <a:rPr lang="en-US" altLang="ko-KR" dirty="0" smtClean="0"/>
              <a:t>MAC </a:t>
            </a:r>
            <a:r>
              <a:rPr lang="ko-KR" altLang="en-US" dirty="0" smtClean="0"/>
              <a:t>에서 </a:t>
            </a:r>
            <a:r>
              <a:rPr lang="ko-KR" altLang="en-US" dirty="0" err="1" smtClean="0"/>
              <a:t>테블릿</a:t>
            </a:r>
            <a:r>
              <a:rPr lang="ko-KR" altLang="en-US" dirty="0" smtClean="0"/>
              <a:t> </a:t>
            </a:r>
            <a:r>
              <a:rPr lang="en-US" altLang="ko-KR" dirty="0" smtClean="0"/>
              <a:t>MAC</a:t>
            </a:r>
            <a:r>
              <a:rPr lang="ko-KR" altLang="en-US" dirty="0" smtClean="0"/>
              <a:t>으로 변경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4. MPOS -&gt; </a:t>
            </a:r>
            <a:r>
              <a:rPr lang="ko-KR" altLang="en-US" dirty="0" smtClean="0"/>
              <a:t>관리메뉴 </a:t>
            </a:r>
            <a:r>
              <a:rPr lang="en-US" altLang="ko-KR" dirty="0" smtClean="0"/>
              <a:t>-&gt; </a:t>
            </a:r>
            <a:r>
              <a:rPr lang="ko-KR" altLang="en-US" dirty="0" smtClean="0"/>
              <a:t>할인코드 </a:t>
            </a:r>
            <a:r>
              <a:rPr lang="en-US" altLang="ko-KR" dirty="0" smtClean="0"/>
              <a:t>-&gt; </a:t>
            </a:r>
            <a:r>
              <a:rPr lang="ko-KR" altLang="en-US" dirty="0" err="1" smtClean="0"/>
              <a:t>큐필드오더</a:t>
            </a:r>
            <a:r>
              <a:rPr lang="ko-KR" altLang="en-US" dirty="0" smtClean="0"/>
              <a:t> </a:t>
            </a:r>
            <a:r>
              <a:rPr lang="en-US" altLang="ko-KR" dirty="0" smtClean="0"/>
              <a:t>-&gt; </a:t>
            </a:r>
            <a:r>
              <a:rPr lang="ko-KR" altLang="en-US" dirty="0" err="1" smtClean="0"/>
              <a:t>사용처리후</a:t>
            </a:r>
            <a:r>
              <a:rPr lang="ko-KR" altLang="en-US" dirty="0" smtClean="0"/>
              <a:t> </a:t>
            </a:r>
            <a:endParaRPr lang="en-US" altLang="ko-KR" dirty="0" smtClean="0"/>
          </a:p>
          <a:p>
            <a:r>
              <a:rPr lang="en-US" altLang="ko-KR" dirty="0"/>
              <a:t> </a:t>
            </a:r>
            <a:r>
              <a:rPr lang="en-US" altLang="ko-KR" dirty="0" smtClean="0"/>
              <a:t>  </a:t>
            </a:r>
            <a:r>
              <a:rPr lang="ko-KR" altLang="en-US" dirty="0" smtClean="0"/>
              <a:t>윈도우버전 포트번호 </a:t>
            </a:r>
            <a:r>
              <a:rPr lang="en-US" altLang="ko-KR" dirty="0" smtClean="0"/>
              <a:t>5401</a:t>
            </a:r>
          </a:p>
          <a:p>
            <a:r>
              <a:rPr lang="en-US" altLang="ko-KR" dirty="0"/>
              <a:t> </a:t>
            </a:r>
            <a:r>
              <a:rPr lang="en-US" altLang="ko-KR" dirty="0" smtClean="0"/>
              <a:t>  </a:t>
            </a:r>
            <a:r>
              <a:rPr lang="ko-KR" altLang="en-US" dirty="0" err="1" smtClean="0"/>
              <a:t>안드로이드버전</a:t>
            </a:r>
            <a:r>
              <a:rPr lang="ko-KR" altLang="en-US" dirty="0" smtClean="0"/>
              <a:t> 포트번호 </a:t>
            </a:r>
            <a:r>
              <a:rPr lang="en-US" altLang="ko-KR" dirty="0" smtClean="0"/>
              <a:t>3400</a:t>
            </a:r>
          </a:p>
          <a:p>
            <a:r>
              <a:rPr lang="en-US" altLang="ko-KR" dirty="0"/>
              <a:t> </a:t>
            </a:r>
            <a:r>
              <a:rPr lang="en-US" altLang="ko-KR" dirty="0" smtClean="0"/>
              <a:t>  </a:t>
            </a:r>
            <a:endParaRPr lang="en-US" altLang="ko-KR" dirty="0"/>
          </a:p>
          <a:p>
            <a:r>
              <a:rPr lang="en-US" altLang="ko-KR" dirty="0" smtClean="0"/>
              <a:t>5. </a:t>
            </a:r>
            <a:r>
              <a:rPr lang="ko-KR" altLang="en-US" dirty="0" smtClean="0"/>
              <a:t>설치다 다 끝나면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포스</a:t>
            </a:r>
            <a:r>
              <a:rPr lang="ko-KR" altLang="en-US" dirty="0" smtClean="0"/>
              <a:t> </a:t>
            </a:r>
            <a:r>
              <a:rPr lang="en-US" altLang="ko-KR" dirty="0" smtClean="0"/>
              <a:t>,</a:t>
            </a:r>
            <a:r>
              <a:rPr lang="ko-KR" altLang="en-US" dirty="0" err="1" smtClean="0"/>
              <a:t>테블릿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셋탑</a:t>
            </a:r>
            <a:r>
              <a:rPr lang="ko-KR" altLang="en-US" dirty="0" smtClean="0"/>
              <a:t> 전부다 </a:t>
            </a:r>
            <a:r>
              <a:rPr lang="ko-KR" altLang="en-US" dirty="0" err="1" smtClean="0"/>
              <a:t>재부팅</a:t>
            </a:r>
            <a:r>
              <a:rPr lang="ko-KR" altLang="en-US" dirty="0" smtClean="0"/>
              <a:t> 요망</a:t>
            </a:r>
            <a:endParaRPr lang="en-US" altLang="ko-KR" dirty="0" smtClean="0"/>
          </a:p>
          <a:p>
            <a:pPr marL="342900" indent="-342900">
              <a:buAutoNum type="arabicPeriod"/>
            </a:pPr>
            <a:endParaRPr lang="en-US" altLang="ko-KR" dirty="0" smtClean="0"/>
          </a:p>
          <a:p>
            <a:pPr marL="342900" indent="-342900">
              <a:buAutoNum type="arabicPeriod"/>
            </a:pPr>
            <a:endParaRPr lang="en-US" altLang="ko-KR" dirty="0"/>
          </a:p>
          <a:p>
            <a:pPr marL="342900" indent="-342900">
              <a:buAutoNum type="arabicPeriod"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8811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7594" y="755412"/>
            <a:ext cx="2242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ko-KR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설치방법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ko-KR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윈도우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6465168" y="1268760"/>
            <a:ext cx="3168352" cy="5112568"/>
          </a:xfrm>
          <a:prstGeom prst="roundRect">
            <a:avLst>
              <a:gd name="adj" fmla="val 561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endParaRPr lang="en-US" altLang="ko-KR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1340768"/>
            <a:ext cx="5976664" cy="1685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609184" y="1412775"/>
            <a:ext cx="29523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ko-KR" altLang="en-US" sz="1100" dirty="0" err="1" smtClean="0"/>
              <a:t>압축해제후</a:t>
            </a:r>
            <a:r>
              <a:rPr lang="ko-KR" altLang="en-US" sz="1100" dirty="0" smtClean="0"/>
              <a:t> 윈도우 </a:t>
            </a:r>
            <a:r>
              <a:rPr lang="en-US" altLang="ko-KR" sz="1100" dirty="0" smtClean="0"/>
              <a:t>KDS </a:t>
            </a:r>
            <a:r>
              <a:rPr lang="ko-KR" altLang="en-US" sz="1100" dirty="0" smtClean="0"/>
              <a:t>파일을 </a:t>
            </a:r>
            <a:r>
              <a:rPr lang="en-US" altLang="ko-KR" sz="1100" dirty="0" smtClean="0"/>
              <a:t>C</a:t>
            </a:r>
            <a:r>
              <a:rPr lang="ko-KR" altLang="en-US" sz="1100" dirty="0" smtClean="0"/>
              <a:t>드라이브에 설치</a:t>
            </a:r>
            <a:endParaRPr lang="en-US" altLang="ko-KR" sz="1100" dirty="0" smtClean="0"/>
          </a:p>
          <a:p>
            <a:pPr marL="228600" indent="-228600">
              <a:buAutoNum type="arabicPeriod"/>
            </a:pPr>
            <a:endParaRPr lang="en-US" altLang="ko-KR" sz="1100" dirty="0"/>
          </a:p>
          <a:p>
            <a:pPr marL="228600" indent="-228600">
              <a:buAutoNum type="arabicPeriod"/>
            </a:pPr>
            <a:endParaRPr lang="ko-KR" altLang="en-US" sz="11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3287613"/>
            <a:ext cx="5976664" cy="2733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397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7594" y="755412"/>
            <a:ext cx="2242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ko-KR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설치방법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ko-KR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윈도우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6465168" y="1268760"/>
            <a:ext cx="3168352" cy="5112568"/>
          </a:xfrm>
          <a:prstGeom prst="roundRect">
            <a:avLst>
              <a:gd name="adj" fmla="val 561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endParaRPr lang="en-US" altLang="ko-KR" sz="1200" dirty="0"/>
          </a:p>
        </p:txBody>
      </p:sp>
      <p:sp>
        <p:nvSpPr>
          <p:cNvPr id="3" name="TextBox 2"/>
          <p:cNvSpPr txBox="1"/>
          <p:nvPr/>
        </p:nvSpPr>
        <p:spPr>
          <a:xfrm>
            <a:off x="6609184" y="1412775"/>
            <a:ext cx="295232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ko-KR" altLang="en-US" sz="1100" dirty="0" smtClean="0"/>
              <a:t>나무야 프로그램 관리자 권한 </a:t>
            </a:r>
            <a:r>
              <a:rPr lang="ko-KR" altLang="en-US" sz="1100" dirty="0" err="1" smtClean="0"/>
              <a:t>설정후</a:t>
            </a:r>
            <a:r>
              <a:rPr lang="ko-KR" altLang="en-US" sz="1100" dirty="0" smtClean="0"/>
              <a:t> 바탕화면에 </a:t>
            </a:r>
            <a:r>
              <a:rPr lang="ko-KR" altLang="en-US" sz="1100" dirty="0" err="1" smtClean="0"/>
              <a:t>바로가기</a:t>
            </a:r>
            <a:r>
              <a:rPr lang="ko-KR" altLang="en-US" sz="1100" dirty="0" smtClean="0"/>
              <a:t> 등록</a:t>
            </a:r>
            <a:endParaRPr lang="en-US" altLang="ko-KR" sz="1100" dirty="0"/>
          </a:p>
          <a:p>
            <a:pPr marL="228600" indent="-228600">
              <a:buAutoNum type="arabicPeriod"/>
            </a:pPr>
            <a:endParaRPr lang="ko-KR" altLang="en-US" sz="11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81" y="1268760"/>
            <a:ext cx="6048672" cy="3276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027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7594" y="755412"/>
            <a:ext cx="2242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ko-KR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설치방법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ko-KR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윈도우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6465168" y="1268760"/>
            <a:ext cx="3168352" cy="5112568"/>
          </a:xfrm>
          <a:prstGeom prst="roundRect">
            <a:avLst>
              <a:gd name="adj" fmla="val 561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endParaRPr lang="en-US" altLang="ko-KR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1412776"/>
            <a:ext cx="2836844" cy="32378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609184" y="1412775"/>
            <a:ext cx="29523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ko-KR" altLang="en-US" sz="1100" dirty="0" smtClean="0"/>
              <a:t>인증키 입력</a:t>
            </a:r>
            <a:endParaRPr lang="en-US" altLang="ko-KR" sz="1100" dirty="0" smtClean="0"/>
          </a:p>
          <a:p>
            <a:pPr marL="228600" indent="-228600">
              <a:buAutoNum type="arabicPeriod"/>
            </a:pPr>
            <a:endParaRPr lang="en-US" altLang="ko-KR" sz="1100" dirty="0" smtClean="0"/>
          </a:p>
          <a:p>
            <a:pPr marL="228600" indent="-228600">
              <a:buAutoNum type="arabicPeriod"/>
            </a:pPr>
            <a:r>
              <a:rPr lang="ko-KR" altLang="en-US" sz="1100" dirty="0" smtClean="0"/>
              <a:t>톱니바퀴 클릭 </a:t>
            </a:r>
            <a:endParaRPr lang="en-US" altLang="ko-KR" sz="1100" dirty="0"/>
          </a:p>
          <a:p>
            <a:pPr marL="228600" indent="-228600">
              <a:buAutoNum type="arabicPeriod"/>
            </a:pPr>
            <a:endParaRPr lang="en-US" altLang="ko-KR" sz="1100" dirty="0" smtClean="0"/>
          </a:p>
          <a:p>
            <a:pPr marL="228600" indent="-228600">
              <a:buAutoNum type="arabicPeriod"/>
            </a:pPr>
            <a:r>
              <a:rPr lang="en-US" altLang="ko-KR" sz="1100" dirty="0" smtClean="0"/>
              <a:t>POS IP </a:t>
            </a:r>
            <a:r>
              <a:rPr lang="ko-KR" altLang="en-US" sz="1100" dirty="0" smtClean="0"/>
              <a:t>입력</a:t>
            </a:r>
            <a:endParaRPr lang="en-US" altLang="ko-KR" sz="1100" dirty="0" smtClean="0"/>
          </a:p>
          <a:p>
            <a:pPr marL="228600" indent="-228600">
              <a:buAutoNum type="arabicPeriod"/>
            </a:pPr>
            <a:endParaRPr lang="en-US" altLang="ko-KR" sz="1100" dirty="0"/>
          </a:p>
          <a:p>
            <a:pPr marL="228600" indent="-228600">
              <a:buAutoNum type="arabicPeriod"/>
            </a:pPr>
            <a:r>
              <a:rPr lang="en-US" altLang="ko-KR" sz="1100" dirty="0" smtClean="0"/>
              <a:t>DID IP </a:t>
            </a:r>
            <a:r>
              <a:rPr lang="ko-KR" altLang="en-US" sz="1100" dirty="0" smtClean="0"/>
              <a:t>는 </a:t>
            </a:r>
            <a:r>
              <a:rPr lang="ko-KR" altLang="en-US" sz="1100" dirty="0" err="1" smtClean="0"/>
              <a:t>셋탑박스</a:t>
            </a:r>
            <a:r>
              <a:rPr lang="ko-KR" altLang="en-US" sz="1100" dirty="0" smtClean="0"/>
              <a:t> </a:t>
            </a:r>
            <a:r>
              <a:rPr lang="en-US" altLang="ko-KR" sz="1100" dirty="0" smtClean="0"/>
              <a:t>IP </a:t>
            </a:r>
            <a:r>
              <a:rPr lang="ko-KR" altLang="en-US" sz="1100" dirty="0" smtClean="0"/>
              <a:t>입력</a:t>
            </a:r>
            <a:endParaRPr lang="en-US" altLang="ko-KR" sz="1100" dirty="0"/>
          </a:p>
          <a:p>
            <a:pPr marL="228600" indent="-228600">
              <a:buAutoNum type="arabicPeriod"/>
            </a:pPr>
            <a:endParaRPr lang="ko-KR" altLang="en-US" sz="11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832" y="1412776"/>
            <a:ext cx="2542424" cy="32378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228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7594" y="755412"/>
            <a:ext cx="2242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ko-KR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설치방법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ko-KR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윈도우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6465168" y="1268760"/>
            <a:ext cx="3168352" cy="5112568"/>
          </a:xfrm>
          <a:prstGeom prst="roundRect">
            <a:avLst>
              <a:gd name="adj" fmla="val 561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endParaRPr lang="en-US" altLang="ko-KR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6609184" y="1412775"/>
            <a:ext cx="2952328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ko-KR" altLang="en-US" sz="1100" dirty="0" smtClean="0"/>
              <a:t>관리메뉴 </a:t>
            </a:r>
            <a:r>
              <a:rPr lang="en-US" altLang="ko-KR" sz="1100" dirty="0" smtClean="0"/>
              <a:t>-&gt; </a:t>
            </a:r>
            <a:r>
              <a:rPr lang="ko-KR" altLang="en-US" sz="1100" dirty="0" smtClean="0"/>
              <a:t>할인코드 </a:t>
            </a:r>
            <a:r>
              <a:rPr lang="en-US" altLang="ko-KR" sz="1100" dirty="0" smtClean="0"/>
              <a:t>-&gt; </a:t>
            </a:r>
            <a:r>
              <a:rPr lang="ko-KR" altLang="en-US" sz="1100" dirty="0" err="1" smtClean="0"/>
              <a:t>큐필드오더</a:t>
            </a:r>
            <a:r>
              <a:rPr lang="ko-KR" altLang="en-US" sz="1100" dirty="0" smtClean="0"/>
              <a:t> 검색</a:t>
            </a:r>
            <a:endParaRPr lang="en-US" altLang="ko-KR" sz="1100" dirty="0" smtClean="0"/>
          </a:p>
          <a:p>
            <a:pPr marL="228600" indent="-228600">
              <a:buAutoNum type="arabicPeriod"/>
            </a:pPr>
            <a:endParaRPr lang="en-US" altLang="ko-KR" sz="1100" dirty="0"/>
          </a:p>
          <a:p>
            <a:pPr marL="228600" indent="-228600">
              <a:buAutoNum type="arabicPeriod"/>
            </a:pPr>
            <a:r>
              <a:rPr lang="ko-KR" altLang="en-US" sz="1100" dirty="0" err="1" smtClean="0"/>
              <a:t>사용처리후</a:t>
            </a:r>
            <a:r>
              <a:rPr lang="ko-KR" altLang="en-US" sz="1100" dirty="0" smtClean="0"/>
              <a:t> </a:t>
            </a:r>
            <a:r>
              <a:rPr lang="en-US" altLang="ko-KR" sz="1100" dirty="0" smtClean="0"/>
              <a:t>-&gt; </a:t>
            </a:r>
            <a:r>
              <a:rPr lang="ko-KR" altLang="en-US" sz="1100" dirty="0" smtClean="0"/>
              <a:t>수정</a:t>
            </a:r>
            <a:endParaRPr lang="en-US" altLang="ko-KR" sz="1100" dirty="0" smtClean="0"/>
          </a:p>
          <a:p>
            <a:pPr marL="228600" indent="-228600">
              <a:buAutoNum type="arabicPeriod"/>
            </a:pPr>
            <a:endParaRPr lang="en-US" altLang="ko-KR" sz="1100" dirty="0"/>
          </a:p>
          <a:p>
            <a:pPr marL="228600" indent="-228600">
              <a:buAutoNum type="arabicPeriod"/>
            </a:pPr>
            <a:r>
              <a:rPr lang="ko-KR" altLang="en-US" sz="1100" dirty="0" smtClean="0"/>
              <a:t>상품별인쇄설정 클릭</a:t>
            </a:r>
            <a:endParaRPr lang="en-US" altLang="ko-KR" sz="1100" dirty="0" smtClean="0"/>
          </a:p>
          <a:p>
            <a:pPr marL="228600" indent="-228600">
              <a:buAutoNum type="arabicPeriod"/>
            </a:pPr>
            <a:endParaRPr lang="en-US" altLang="ko-KR" sz="1100" dirty="0"/>
          </a:p>
          <a:p>
            <a:pPr marL="228600" indent="-228600">
              <a:buAutoNum type="arabicPeriod"/>
            </a:pPr>
            <a:r>
              <a:rPr lang="ko-KR" altLang="en-US" sz="1100" dirty="0" err="1" smtClean="0"/>
              <a:t>테블릿</a:t>
            </a:r>
            <a:r>
              <a:rPr lang="ko-KR" altLang="en-US" sz="1100" dirty="0" smtClean="0"/>
              <a:t> </a:t>
            </a:r>
            <a:r>
              <a:rPr lang="en-US" altLang="ko-KR" sz="1100" dirty="0" smtClean="0"/>
              <a:t>IP</a:t>
            </a:r>
            <a:r>
              <a:rPr lang="ko-KR" altLang="en-US" sz="1100" dirty="0" smtClean="0"/>
              <a:t>에 </a:t>
            </a:r>
            <a:r>
              <a:rPr lang="en-US" altLang="ko-KR" sz="1100" dirty="0" smtClean="0"/>
              <a:t>KDS</a:t>
            </a:r>
            <a:r>
              <a:rPr lang="ko-KR" altLang="en-US" sz="1100" dirty="0" smtClean="0"/>
              <a:t>가 설치된 </a:t>
            </a:r>
            <a:r>
              <a:rPr lang="ko-KR" altLang="en-US" sz="1100" dirty="0" err="1" smtClean="0"/>
              <a:t>포스</a:t>
            </a:r>
            <a:r>
              <a:rPr lang="ko-KR" altLang="en-US" sz="1100" dirty="0" smtClean="0"/>
              <a:t> </a:t>
            </a:r>
            <a:r>
              <a:rPr lang="en-US" altLang="ko-KR" sz="1100" dirty="0" smtClean="0"/>
              <a:t>IP</a:t>
            </a:r>
            <a:r>
              <a:rPr lang="ko-KR" altLang="en-US" sz="1100" dirty="0" smtClean="0"/>
              <a:t>입력</a:t>
            </a:r>
            <a:endParaRPr lang="en-US" altLang="ko-KR" sz="1100" dirty="0" smtClean="0"/>
          </a:p>
          <a:p>
            <a:pPr marL="228600" indent="-228600">
              <a:buAutoNum type="arabicPeriod"/>
            </a:pPr>
            <a:endParaRPr lang="en-US" altLang="ko-KR" sz="1100" dirty="0"/>
          </a:p>
          <a:p>
            <a:pPr marL="228600" indent="-228600">
              <a:buAutoNum type="arabicPeriod"/>
            </a:pPr>
            <a:r>
              <a:rPr lang="ko-KR" altLang="en-US" sz="1100" dirty="0" smtClean="0"/>
              <a:t>포트번호는 </a:t>
            </a:r>
            <a:r>
              <a:rPr lang="ko-KR" altLang="en-US" sz="1100" dirty="0" err="1" smtClean="0"/>
              <a:t>벤티버전</a:t>
            </a:r>
            <a:r>
              <a:rPr lang="ko-KR" altLang="en-US" sz="1100" dirty="0" smtClean="0"/>
              <a:t> </a:t>
            </a:r>
            <a:r>
              <a:rPr lang="en-US" altLang="ko-KR" sz="1100" dirty="0" smtClean="0"/>
              <a:t>5401 </a:t>
            </a:r>
            <a:r>
              <a:rPr lang="ko-KR" altLang="en-US" sz="1100" dirty="0" smtClean="0"/>
              <a:t>입력</a:t>
            </a:r>
            <a:endParaRPr lang="en-US" altLang="ko-KR" sz="1100" dirty="0" smtClean="0"/>
          </a:p>
          <a:p>
            <a:r>
              <a:rPr lang="en-US" altLang="ko-KR" sz="1100" dirty="0"/>
              <a:t> </a:t>
            </a:r>
            <a:r>
              <a:rPr lang="en-US" altLang="ko-KR" sz="1100" dirty="0" smtClean="0"/>
              <a:t>    </a:t>
            </a:r>
            <a:r>
              <a:rPr lang="ko-KR" altLang="en-US" sz="1100" dirty="0" smtClean="0"/>
              <a:t>다른 버전은 </a:t>
            </a:r>
            <a:r>
              <a:rPr lang="en-US" altLang="ko-KR" sz="1100" dirty="0" smtClean="0"/>
              <a:t>3400 </a:t>
            </a:r>
            <a:r>
              <a:rPr lang="ko-KR" altLang="en-US" sz="1100" dirty="0" smtClean="0"/>
              <a:t>입력</a:t>
            </a:r>
            <a:endParaRPr lang="ko-KR" altLang="en-US" sz="11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93" y="1677980"/>
            <a:ext cx="2903198" cy="21830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825" y="1677980"/>
            <a:ext cx="2842714" cy="21830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24" y="4221088"/>
            <a:ext cx="2905767" cy="21800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816" y="4221088"/>
            <a:ext cx="2914723" cy="2177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709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7594" y="755412"/>
            <a:ext cx="2593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ko-KR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설치방법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(DID[</a:t>
            </a:r>
            <a:r>
              <a:rPr lang="ko-KR" alt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셋탑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])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6465168" y="1268760"/>
            <a:ext cx="3168352" cy="5112568"/>
          </a:xfrm>
          <a:prstGeom prst="roundRect">
            <a:avLst>
              <a:gd name="adj" fmla="val 561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endParaRPr lang="en-US" altLang="ko-KR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6609184" y="1412775"/>
            <a:ext cx="295232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ko-KR" altLang="en-US" sz="1100" dirty="0" err="1" smtClean="0"/>
              <a:t>압축파일중</a:t>
            </a:r>
            <a:r>
              <a:rPr lang="ko-KR" altLang="en-US" sz="1100" dirty="0" smtClean="0"/>
              <a:t> </a:t>
            </a:r>
            <a:r>
              <a:rPr lang="ko-KR" altLang="en-US" sz="1100" dirty="0" err="1" smtClean="0"/>
              <a:t>안드로이드원격</a:t>
            </a:r>
            <a:r>
              <a:rPr lang="ko-KR" altLang="en-US" sz="1100" dirty="0" smtClean="0"/>
              <a:t> </a:t>
            </a:r>
            <a:r>
              <a:rPr lang="ko-KR" altLang="en-US" sz="1100" dirty="0" err="1" smtClean="0"/>
              <a:t>폴더내</a:t>
            </a:r>
            <a:r>
              <a:rPr lang="ko-KR" altLang="en-US" sz="1100" dirty="0" smtClean="0"/>
              <a:t> </a:t>
            </a:r>
            <a:r>
              <a:rPr lang="en-US" altLang="ko-KR" sz="1100" dirty="0" smtClean="0"/>
              <a:t>APK </a:t>
            </a:r>
            <a:r>
              <a:rPr lang="ko-KR" altLang="en-US" sz="1100" dirty="0" smtClean="0"/>
              <a:t>파일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종 </a:t>
            </a:r>
            <a:r>
              <a:rPr lang="ko-KR" altLang="en-US" sz="1100" dirty="0" err="1" smtClean="0"/>
              <a:t>셋탑박스에</a:t>
            </a:r>
            <a:r>
              <a:rPr lang="ko-KR" altLang="en-US" sz="1100" dirty="0" smtClean="0"/>
              <a:t> 설치</a:t>
            </a:r>
            <a:endParaRPr lang="en-US" altLang="ko-KR" sz="1100" dirty="0" smtClean="0"/>
          </a:p>
          <a:p>
            <a:pPr marL="228600" indent="-228600">
              <a:buAutoNum type="arabicPeriod"/>
            </a:pPr>
            <a:endParaRPr lang="en-US" altLang="ko-KR" sz="1100" dirty="0"/>
          </a:p>
          <a:p>
            <a:pPr marL="228600" indent="-228600">
              <a:buAutoNum type="arabicPeriod"/>
            </a:pPr>
            <a:r>
              <a:rPr lang="ko-KR" altLang="en-US" sz="1100" dirty="0" err="1" smtClean="0"/>
              <a:t>셋탑</a:t>
            </a:r>
            <a:r>
              <a:rPr lang="ko-KR" altLang="en-US" sz="1100" dirty="0" smtClean="0"/>
              <a:t> </a:t>
            </a:r>
            <a:r>
              <a:rPr lang="ko-KR" altLang="en-US" sz="1100" dirty="0" err="1" smtClean="0"/>
              <a:t>고정아이피작업</a:t>
            </a:r>
            <a:r>
              <a:rPr lang="ko-KR" altLang="en-US" sz="1100" dirty="0" smtClean="0"/>
              <a:t> 진행</a:t>
            </a:r>
            <a:endParaRPr lang="en-US" altLang="ko-KR" sz="1100" dirty="0" smtClean="0"/>
          </a:p>
          <a:p>
            <a:r>
              <a:rPr lang="en-US" altLang="ko-KR" sz="1100" dirty="0"/>
              <a:t> </a:t>
            </a:r>
            <a:r>
              <a:rPr lang="en-US" altLang="ko-KR" sz="1100" dirty="0" smtClean="0"/>
              <a:t>    DHCP -&gt; STATIC</a:t>
            </a:r>
            <a:r>
              <a:rPr lang="ko-KR" altLang="en-US" sz="1100" dirty="0" smtClean="0"/>
              <a:t>으로 변경</a:t>
            </a:r>
            <a:endParaRPr lang="ko-KR" altLang="en-US" sz="11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95" y="1843663"/>
            <a:ext cx="6143558" cy="2793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876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7594" y="755412"/>
            <a:ext cx="2593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ko-KR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설치방법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(DID[</a:t>
            </a:r>
            <a:r>
              <a:rPr lang="ko-KR" alt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셋탑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])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6465168" y="1268760"/>
            <a:ext cx="3168352" cy="5112568"/>
          </a:xfrm>
          <a:prstGeom prst="roundRect">
            <a:avLst>
              <a:gd name="adj" fmla="val 561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endParaRPr lang="en-US" altLang="ko-KR" sz="12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17" y="1484783"/>
            <a:ext cx="5912279" cy="1328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18" y="2981046"/>
            <a:ext cx="5914792" cy="1232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18" y="4343965"/>
            <a:ext cx="5939803" cy="20373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609184" y="1412775"/>
            <a:ext cx="295232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en-US" altLang="ko-KR" sz="1100" dirty="0" smtClean="0"/>
              <a:t>ANYDESK </a:t>
            </a:r>
            <a:r>
              <a:rPr lang="ko-KR" altLang="en-US" sz="1100" dirty="0" err="1" smtClean="0"/>
              <a:t>실행후</a:t>
            </a:r>
            <a:r>
              <a:rPr lang="ko-KR" altLang="en-US" sz="1100" dirty="0" smtClean="0"/>
              <a:t> </a:t>
            </a:r>
            <a:r>
              <a:rPr lang="ko-KR" altLang="en-US" sz="1100" dirty="0"/>
              <a:t>왼쪽 </a:t>
            </a:r>
            <a:r>
              <a:rPr lang="ko-KR" altLang="en-US" sz="1100" dirty="0" smtClean="0"/>
              <a:t>☰ 클릭</a:t>
            </a:r>
            <a:endParaRPr lang="en-US" altLang="ko-KR" sz="1100" dirty="0" smtClean="0"/>
          </a:p>
          <a:p>
            <a:pPr marL="228600" indent="-228600">
              <a:buAutoNum type="arabicPeriod"/>
            </a:pPr>
            <a:endParaRPr lang="en-US" altLang="ko-KR" sz="1100" dirty="0" smtClean="0"/>
          </a:p>
          <a:p>
            <a:pPr marL="228600" indent="-228600">
              <a:buAutoNum type="arabicPeriod"/>
            </a:pPr>
            <a:r>
              <a:rPr lang="ko-KR" altLang="en-US" sz="1100" dirty="0" smtClean="0"/>
              <a:t>일</a:t>
            </a:r>
            <a:r>
              <a:rPr lang="ko-KR" altLang="en-US" sz="1100" dirty="0"/>
              <a:t>반</a:t>
            </a:r>
            <a:r>
              <a:rPr lang="ko-KR" altLang="en-US" sz="1100" dirty="0" smtClean="0"/>
              <a:t> </a:t>
            </a:r>
            <a:r>
              <a:rPr lang="en-US" altLang="ko-KR" sz="1100" dirty="0" smtClean="0"/>
              <a:t>-&gt; </a:t>
            </a:r>
            <a:r>
              <a:rPr lang="ko-KR" altLang="en-US" sz="1100" dirty="0" smtClean="0"/>
              <a:t>별칭설정 </a:t>
            </a:r>
            <a:r>
              <a:rPr lang="en-US" altLang="ko-KR" sz="1100" dirty="0" smtClean="0"/>
              <a:t>(ERP </a:t>
            </a:r>
            <a:r>
              <a:rPr lang="ko-KR" altLang="en-US" sz="1100" dirty="0" smtClean="0"/>
              <a:t>매장코드로 등록</a:t>
            </a:r>
            <a:r>
              <a:rPr lang="en-US" altLang="ko-KR" sz="1100" dirty="0" smtClean="0"/>
              <a:t>)</a:t>
            </a:r>
          </a:p>
          <a:p>
            <a:pPr marL="228600" indent="-228600">
              <a:buAutoNum type="arabicPeriod"/>
            </a:pPr>
            <a:endParaRPr lang="en-US" altLang="ko-KR" sz="1100" dirty="0"/>
          </a:p>
          <a:p>
            <a:pPr marL="228600" indent="-228600">
              <a:buAutoNum type="arabicPeriod"/>
            </a:pPr>
            <a:r>
              <a:rPr lang="ko-KR" altLang="en-US" sz="1100" dirty="0" smtClean="0"/>
              <a:t>보안 </a:t>
            </a:r>
            <a:r>
              <a:rPr lang="en-US" altLang="ko-KR" sz="1100" dirty="0" smtClean="0"/>
              <a:t>-&gt; </a:t>
            </a:r>
            <a:r>
              <a:rPr lang="ko-KR" altLang="en-US" sz="1100" dirty="0" smtClean="0"/>
              <a:t>연결요청 </a:t>
            </a:r>
            <a:r>
              <a:rPr lang="ko-KR" altLang="en-US" sz="1100" dirty="0" err="1" smtClean="0"/>
              <a:t>항상허용</a:t>
            </a:r>
            <a:r>
              <a:rPr lang="ko-KR" altLang="en-US" sz="1100" dirty="0" smtClean="0"/>
              <a:t> 체크</a:t>
            </a:r>
            <a:endParaRPr lang="en-US" altLang="ko-KR" sz="1100" dirty="0" smtClean="0"/>
          </a:p>
          <a:p>
            <a:pPr marL="228600" indent="-228600">
              <a:buAutoNum type="arabicPeriod"/>
            </a:pPr>
            <a:endParaRPr lang="en-US" altLang="ko-KR" sz="1100" dirty="0"/>
          </a:p>
          <a:p>
            <a:pPr marL="228600" indent="-228600">
              <a:buAutoNum type="arabicPeriod"/>
            </a:pPr>
            <a:r>
              <a:rPr lang="ko-KR" altLang="en-US" sz="1100" dirty="0" smtClean="0"/>
              <a:t>무인액세스 사용 체크</a:t>
            </a:r>
            <a:endParaRPr lang="en-US" altLang="ko-KR" sz="1100" dirty="0" smtClean="0"/>
          </a:p>
          <a:p>
            <a:pPr marL="228600" indent="-228600">
              <a:buAutoNum type="arabicPeriod"/>
            </a:pPr>
            <a:endParaRPr lang="en-US" altLang="ko-KR" sz="1100" dirty="0"/>
          </a:p>
          <a:p>
            <a:pPr marL="228600" indent="-228600">
              <a:buAutoNum type="arabicPeriod"/>
            </a:pPr>
            <a:r>
              <a:rPr lang="ko-KR" altLang="en-US" sz="1100" dirty="0" smtClean="0"/>
              <a:t>비밀번호 </a:t>
            </a:r>
            <a:r>
              <a:rPr lang="en-US" altLang="ko-KR" sz="1100" dirty="0" smtClean="0"/>
              <a:t>meta1234 </a:t>
            </a:r>
            <a:r>
              <a:rPr lang="ko-KR" altLang="en-US" sz="1100" dirty="0" smtClean="0"/>
              <a:t>로 등록</a:t>
            </a:r>
            <a:endParaRPr lang="en-US" altLang="ko-KR" sz="1100" dirty="0" smtClean="0"/>
          </a:p>
          <a:p>
            <a:pPr marL="228600" indent="-228600">
              <a:buAutoNum type="arabicPeriod"/>
            </a:pPr>
            <a:endParaRPr lang="en-US" altLang="ko-KR" sz="1100" dirty="0"/>
          </a:p>
          <a:p>
            <a:pPr marL="228600" indent="-228600">
              <a:buAutoNum type="arabicPeriod"/>
            </a:pPr>
            <a:r>
              <a:rPr lang="ko-KR" altLang="en-US" sz="1100" dirty="0" smtClean="0"/>
              <a:t>원격 끊고 재 연결하여 스탠바이여부 확인</a:t>
            </a:r>
            <a:endParaRPr lang="en-US" altLang="ko-KR" sz="1100" dirty="0" smtClean="0"/>
          </a:p>
          <a:p>
            <a:pPr marL="228600" indent="-228600">
              <a:buAutoNum type="arabicPeriod"/>
            </a:pPr>
            <a:endParaRPr lang="en-US" altLang="ko-KR" sz="1100" dirty="0" smtClean="0"/>
          </a:p>
          <a:p>
            <a:pPr marL="228600" indent="-228600">
              <a:buAutoNum type="arabicPeriod"/>
            </a:pPr>
            <a:r>
              <a:rPr lang="ko-KR" altLang="en-US" sz="1100" dirty="0" smtClean="0"/>
              <a:t>위 </a:t>
            </a:r>
            <a:r>
              <a:rPr lang="ko-KR" altLang="en-US" sz="1100" dirty="0" err="1" smtClean="0"/>
              <a:t>작업중</a:t>
            </a:r>
            <a:r>
              <a:rPr lang="ko-KR" altLang="en-US" sz="1100" dirty="0" smtClean="0"/>
              <a:t> 클릭이 안되거나</a:t>
            </a:r>
            <a:r>
              <a:rPr lang="en-US" altLang="ko-KR" sz="1100" dirty="0" smtClean="0"/>
              <a:t>, </a:t>
            </a:r>
            <a:r>
              <a:rPr lang="ko-KR" altLang="en-US" sz="1100" dirty="0" err="1" smtClean="0"/>
              <a:t>화면전환이안되면</a:t>
            </a:r>
            <a:r>
              <a:rPr lang="ko-KR" altLang="en-US" sz="1100" dirty="0" smtClean="0"/>
              <a:t> 플러그인 </a:t>
            </a:r>
            <a:r>
              <a:rPr lang="en-US" altLang="ko-KR" sz="1100" dirty="0" smtClean="0"/>
              <a:t>3</a:t>
            </a:r>
            <a:r>
              <a:rPr lang="ko-KR" altLang="en-US" sz="1100" dirty="0" smtClean="0"/>
              <a:t>종이 </a:t>
            </a:r>
            <a:r>
              <a:rPr lang="ko-KR" altLang="en-US" sz="1100" dirty="0" err="1" smtClean="0"/>
              <a:t>제대로설치안된거니</a:t>
            </a:r>
            <a:r>
              <a:rPr lang="ko-KR" altLang="en-US" sz="1100" dirty="0" smtClean="0"/>
              <a:t> 다시 재설치 진행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val="7238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7594" y="755412"/>
            <a:ext cx="2593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ko-KR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설치방법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(DID[</a:t>
            </a:r>
            <a:r>
              <a:rPr lang="ko-KR" alt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셋탑</a:t>
            </a:r>
            <a:r>
              <a:rPr lang="en-US" altLang="ko-K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])</a:t>
            </a:r>
            <a:endParaRPr lang="ko-KR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6465168" y="1268760"/>
            <a:ext cx="3168352" cy="5112568"/>
          </a:xfrm>
          <a:prstGeom prst="roundRect">
            <a:avLst>
              <a:gd name="adj" fmla="val 561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pPr marL="228600" indent="-228600">
              <a:buAutoNum type="arabicPeriod"/>
            </a:pPr>
            <a:endParaRPr lang="en-US" altLang="ko-KR" sz="1200" dirty="0"/>
          </a:p>
          <a:p>
            <a:endParaRPr lang="en-US" altLang="ko-KR" sz="12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84904" y="-1256398"/>
            <a:ext cx="9789393" cy="2793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609184" y="1412775"/>
            <a:ext cx="295232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ko-KR" altLang="en-US" sz="1100" dirty="0" smtClean="0"/>
              <a:t>상황에 맞는 </a:t>
            </a:r>
            <a:r>
              <a:rPr lang="en-US" altLang="ko-KR" sz="1100" dirty="0" smtClean="0"/>
              <a:t>DID </a:t>
            </a:r>
            <a:r>
              <a:rPr lang="ko-KR" altLang="en-US" sz="1100" dirty="0" err="1" smtClean="0"/>
              <a:t>설치후</a:t>
            </a:r>
            <a:r>
              <a:rPr lang="ko-KR" altLang="en-US" sz="1100" dirty="0" smtClean="0"/>
              <a:t> 실행</a:t>
            </a:r>
            <a:endParaRPr lang="en-US" altLang="ko-KR" sz="1100" dirty="0" smtClean="0"/>
          </a:p>
          <a:p>
            <a:pPr marL="228600" indent="-228600">
              <a:buAutoNum type="arabicPeriod"/>
            </a:pPr>
            <a:endParaRPr lang="en-US" altLang="ko-KR" sz="1100" dirty="0"/>
          </a:p>
          <a:p>
            <a:pPr marL="228600" indent="-228600">
              <a:buAutoNum type="arabicPeriod"/>
            </a:pPr>
            <a:r>
              <a:rPr lang="ko-KR" altLang="en-US" sz="1100" dirty="0" smtClean="0"/>
              <a:t>인증키 입력</a:t>
            </a:r>
            <a:endParaRPr lang="en-US" altLang="ko-KR" sz="1100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94" y="1289719"/>
            <a:ext cx="6215565" cy="26433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578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6983</TotalTime>
  <Words>320</Words>
  <Application>Microsoft Office PowerPoint</Application>
  <PresentationFormat>A4 용지(210x297mm)</PresentationFormat>
  <Paragraphs>126</Paragraphs>
  <Slides>10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10</vt:i4>
      </vt:variant>
    </vt:vector>
  </HeadingPairs>
  <TitlesOfParts>
    <vt:vector size="12" baseType="lpstr">
      <vt:lpstr>Office 테마</vt:lpstr>
      <vt:lpstr>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pd01</dc:creator>
  <cp:lastModifiedBy>meta@metacity.co.kr</cp:lastModifiedBy>
  <cp:revision>357</cp:revision>
  <cp:lastPrinted>2021-06-08T03:00:48Z</cp:lastPrinted>
  <dcterms:created xsi:type="dcterms:W3CDTF">2015-04-09T00:37:58Z</dcterms:created>
  <dcterms:modified xsi:type="dcterms:W3CDTF">2025-04-10T02:53:14Z</dcterms:modified>
</cp:coreProperties>
</file>